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22773"/>
            <a:ext cx="10947042" cy="2551174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75. Hong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7229"/>
            <a:ext cx="9144000" cy="3038459"/>
          </a:xfrm>
        </p:spPr>
        <p:txBody>
          <a:bodyPr>
            <a:normAutofit/>
          </a:bodyPr>
          <a:lstStyle/>
          <a:p>
            <a:r>
              <a:rPr lang="en-US" sz="3200" dirty="0"/>
              <a:t>Hide Thou Me </a:t>
            </a:r>
          </a:p>
          <a:p>
            <a:r>
              <a:rPr lang="en-US" sz="3200" dirty="0"/>
              <a:t>Late 32:7</a:t>
            </a:r>
          </a:p>
          <a:p>
            <a:r>
              <a:rPr lang="en-US" sz="3200" dirty="0"/>
              <a:t>Fanny J.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a kip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theihlohna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zolzol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75. Hong Liah In </vt:lpstr>
      <vt:lpstr>1</vt:lpstr>
      <vt:lpstr>2</vt:lpstr>
      <vt:lpstr>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2018-10-11T04:06:19Z</dcterms:modified>
</cp:coreProperties>
</file>